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60" y="1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8003-066D-4872-BAC0-F10DCAD12F21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D3863-ED1E-4784-B7FB-20078A35D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58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/>
              <a:t>Pandora’s box</a:t>
            </a:r>
            <a:endParaRPr lang="it-IT" sz="6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From </a:t>
            </a:r>
            <a:r>
              <a:rPr lang="it-IT" sz="3600" dirty="0" err="1" smtClean="0"/>
              <a:t>Italy</a:t>
            </a:r>
            <a:r>
              <a:rPr lang="it-IT" sz="3600" dirty="0" smtClean="0"/>
              <a:t> to </a:t>
            </a:r>
            <a:r>
              <a:rPr lang="it-IT" sz="3600" dirty="0" err="1" smtClean="0"/>
              <a:t>Greece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0859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Pandora’s box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55" y="1584960"/>
            <a:ext cx="6035040" cy="4526280"/>
          </a:xfr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6"/>
                </a:solidFill>
              </a:rPr>
              <a:t>Thank</a:t>
            </a:r>
            <a:r>
              <a:rPr lang="it-IT" b="1" dirty="0" smtClean="0">
                <a:solidFill>
                  <a:schemeClr val="accent6"/>
                </a:solidFill>
              </a:rPr>
              <a:t> </a:t>
            </a:r>
            <a:r>
              <a:rPr lang="it-IT" b="1" dirty="0" err="1" smtClean="0">
                <a:solidFill>
                  <a:schemeClr val="accent6"/>
                </a:solidFill>
              </a:rPr>
              <a:t>you</a:t>
            </a:r>
            <a:r>
              <a:rPr lang="it-IT" b="1" dirty="0" smtClean="0">
                <a:solidFill>
                  <a:schemeClr val="accent6"/>
                </a:solidFill>
              </a:rPr>
              <a:t>, </a:t>
            </a:r>
            <a:r>
              <a:rPr lang="it-IT" b="1" dirty="0" err="1" smtClean="0">
                <a:solidFill>
                  <a:schemeClr val="accent6"/>
                </a:solidFill>
              </a:rPr>
              <a:t>Greece</a:t>
            </a:r>
            <a:endParaRPr lang="it-IT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3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Pandora’s box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55" y="1584960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36466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Pandora’s box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55" y="1584960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23589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Pandora’s box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55" y="1584960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33700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Pandora’s box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43538" y="2967335"/>
            <a:ext cx="58569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</a:t>
            </a:r>
            <a:r>
              <a:rPr lang="it-I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it-IT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you</a:t>
            </a:r>
            <a:r>
              <a:rPr lang="it-I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it-IT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Greece</a:t>
            </a:r>
            <a:r>
              <a:rPr lang="it-I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  <a:endParaRPr lang="it-IT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0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Pandora’s box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</TotalTime>
  <Words>27</Words>
  <Application>Microsoft Office PowerPoint</Application>
  <PresentationFormat>Presentazione su schermo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Solstizio</vt:lpstr>
      <vt:lpstr>Pandora’s box</vt:lpstr>
      <vt:lpstr>Pandora’s box</vt:lpstr>
      <vt:lpstr>Pandora’s box</vt:lpstr>
      <vt:lpstr>Pandora’s box</vt:lpstr>
      <vt:lpstr>Pandora’s box</vt:lpstr>
      <vt:lpstr>Pandora’s box</vt:lpstr>
      <vt:lpstr>Pandora’s box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Pandora’s box</dc:title>
  <dc:creator>francesco</dc:creator>
  <cp:lastModifiedBy>francesco</cp:lastModifiedBy>
  <cp:revision>3</cp:revision>
  <dcterms:created xsi:type="dcterms:W3CDTF">2016-06-10T15:11:00Z</dcterms:created>
  <dcterms:modified xsi:type="dcterms:W3CDTF">2016-06-10T15:36:18Z</dcterms:modified>
</cp:coreProperties>
</file>